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120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79.xml" ContentType="application/vnd.openxmlformats-officedocument.presentationml.notes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93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notesSlides/notesSlide135.xml" ContentType="application/vnd.openxmlformats-officedocument.presentationml.notesSlide+xml"/>
  <Override PartName="/ppt/notesSlides/notesSlide182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71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60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87.xml" ContentType="application/vnd.openxmlformats-officedocument.presentationml.notes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notesSlides/notesSlide118.xml" ContentType="application/vnd.openxmlformats-officedocument.presentationml.notesSlide+xml"/>
  <Override PartName="/ppt/notesSlides/notesSlide165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5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90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95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84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126.xml" ContentType="application/vnd.openxmlformats-officedocument.presentationml.notesSlide+xml"/>
  <Override PartName="/ppt/notesSlides/notesSlide173.xml" ContentType="application/vnd.openxmlformats-officedocument.presentationml.notesSlide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62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notesSlides/notesSlide51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89.xml" ContentType="application/vnd.openxmlformats-officedocument.presentationml.notesSlide+xml"/>
  <Override PartName="/ppt/slides/slide157.xml" ContentType="application/vnd.openxmlformats-officedocument.presentationml.slide+xml"/>
  <Override PartName="/ppt/notesSlides/notesSlide40.xml" ContentType="application/vnd.openxmlformats-officedocument.presentationml.notesSlide+xml"/>
  <Override PartName="/ppt/notesSlides/notesSlide167.xml" ContentType="application/vnd.openxmlformats-officedocument.presentationml.notes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56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92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81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97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86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notesSlides/notesSlide128.xml" ContentType="application/vnd.openxmlformats-officedocument.presentationml.notesSlide+xml"/>
  <Override PartName="/ppt/notesSlides/notesSlide175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64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169.xml" ContentType="application/vnd.openxmlformats-officedocument.presentationml.notes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58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notesSlides/notesSlide147.xml" ContentType="application/vnd.openxmlformats-officedocument.presentationml.notesSlide+xml"/>
  <Override PartName="/ppt/notesSlides/notesSlide194.xml" ContentType="application/vnd.openxmlformats-officedocument.presentationml.notes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83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6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50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188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notesSlides/notesSlide177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66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91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notesSlides/notesSlide88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80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53.xml" ContentType="application/vnd.openxmlformats-officedocument.presentationml.slide+xml"/>
  <Default Extension="jpeg" ContentType="image/jpeg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96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85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notesSlides/notesSlide116.xml" ContentType="application/vnd.openxmlformats-officedocument.presentationml.notesSlide+xml"/>
  <Override PartName="/ppt/notesSlides/notesSlide163.xml" ContentType="application/vnd.openxmlformats-officedocument.presentationml.notes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5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94.xml" ContentType="application/vnd.openxmlformats-officedocument.presentationml.slide+xml"/>
  <Override PartName="/ppt/notesSlides/notesSlide30.xml" ContentType="application/vnd.openxmlformats-officedocument.presentationml.notesSlide+xml"/>
  <Override PartName="/ppt/notesSlides/notesSlide16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9"/>
  </p:notesMasterIdLst>
  <p:sldIdLst>
    <p:sldId id="256" r:id="rId2"/>
    <p:sldId id="5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557" r:id="rId101"/>
    <p:sldId id="354" r:id="rId102"/>
    <p:sldId id="355" r:id="rId103"/>
    <p:sldId id="356" r:id="rId104"/>
    <p:sldId id="357" r:id="rId105"/>
    <p:sldId id="358" r:id="rId106"/>
    <p:sldId id="359" r:id="rId107"/>
    <p:sldId id="360" r:id="rId108"/>
    <p:sldId id="361" r:id="rId109"/>
    <p:sldId id="362" r:id="rId110"/>
    <p:sldId id="363" r:id="rId111"/>
    <p:sldId id="364" r:id="rId112"/>
    <p:sldId id="365" r:id="rId113"/>
    <p:sldId id="366" r:id="rId114"/>
    <p:sldId id="367" r:id="rId115"/>
    <p:sldId id="368" r:id="rId116"/>
    <p:sldId id="369" r:id="rId117"/>
    <p:sldId id="370" r:id="rId118"/>
    <p:sldId id="371" r:id="rId119"/>
    <p:sldId id="372" r:id="rId120"/>
    <p:sldId id="373" r:id="rId121"/>
    <p:sldId id="374" r:id="rId122"/>
    <p:sldId id="375" r:id="rId123"/>
    <p:sldId id="376" r:id="rId124"/>
    <p:sldId id="377" r:id="rId125"/>
    <p:sldId id="378" r:id="rId126"/>
    <p:sldId id="379" r:id="rId127"/>
    <p:sldId id="380" r:id="rId128"/>
    <p:sldId id="381" r:id="rId129"/>
    <p:sldId id="382" r:id="rId130"/>
    <p:sldId id="383" r:id="rId131"/>
    <p:sldId id="384" r:id="rId132"/>
    <p:sldId id="385" r:id="rId133"/>
    <p:sldId id="386" r:id="rId134"/>
    <p:sldId id="387" r:id="rId135"/>
    <p:sldId id="388" r:id="rId136"/>
    <p:sldId id="389" r:id="rId137"/>
    <p:sldId id="390" r:id="rId138"/>
    <p:sldId id="391" r:id="rId139"/>
    <p:sldId id="392" r:id="rId140"/>
    <p:sldId id="393" r:id="rId141"/>
    <p:sldId id="394" r:id="rId142"/>
    <p:sldId id="395" r:id="rId143"/>
    <p:sldId id="396" r:id="rId144"/>
    <p:sldId id="397" r:id="rId145"/>
    <p:sldId id="398" r:id="rId146"/>
    <p:sldId id="399" r:id="rId147"/>
    <p:sldId id="400" r:id="rId148"/>
    <p:sldId id="401" r:id="rId149"/>
    <p:sldId id="402" r:id="rId150"/>
    <p:sldId id="403" r:id="rId151"/>
    <p:sldId id="404" r:id="rId152"/>
    <p:sldId id="405" r:id="rId153"/>
    <p:sldId id="406" r:id="rId154"/>
    <p:sldId id="407" r:id="rId155"/>
    <p:sldId id="408" r:id="rId156"/>
    <p:sldId id="409" r:id="rId157"/>
    <p:sldId id="410" r:id="rId158"/>
    <p:sldId id="412" r:id="rId159"/>
    <p:sldId id="413" r:id="rId160"/>
    <p:sldId id="411" r:id="rId161"/>
    <p:sldId id="414" r:id="rId162"/>
    <p:sldId id="415" r:id="rId163"/>
    <p:sldId id="416" r:id="rId164"/>
    <p:sldId id="417" r:id="rId165"/>
    <p:sldId id="418" r:id="rId166"/>
    <p:sldId id="419" r:id="rId167"/>
    <p:sldId id="420" r:id="rId168"/>
    <p:sldId id="421" r:id="rId169"/>
    <p:sldId id="422" r:id="rId170"/>
    <p:sldId id="423" r:id="rId171"/>
    <p:sldId id="424" r:id="rId172"/>
    <p:sldId id="425" r:id="rId173"/>
    <p:sldId id="426" r:id="rId174"/>
    <p:sldId id="427" r:id="rId175"/>
    <p:sldId id="428" r:id="rId176"/>
    <p:sldId id="429" r:id="rId177"/>
    <p:sldId id="430" r:id="rId178"/>
    <p:sldId id="431" r:id="rId179"/>
    <p:sldId id="432" r:id="rId180"/>
    <p:sldId id="433" r:id="rId181"/>
    <p:sldId id="434" r:id="rId182"/>
    <p:sldId id="435" r:id="rId183"/>
    <p:sldId id="436" r:id="rId184"/>
    <p:sldId id="437" r:id="rId185"/>
    <p:sldId id="438" r:id="rId186"/>
    <p:sldId id="439" r:id="rId187"/>
    <p:sldId id="440" r:id="rId188"/>
    <p:sldId id="441" r:id="rId189"/>
    <p:sldId id="442" r:id="rId190"/>
    <p:sldId id="443" r:id="rId191"/>
    <p:sldId id="444" r:id="rId192"/>
    <p:sldId id="445" r:id="rId193"/>
    <p:sldId id="446" r:id="rId194"/>
    <p:sldId id="447" r:id="rId195"/>
    <p:sldId id="448" r:id="rId196"/>
    <p:sldId id="449" r:id="rId197"/>
    <p:sldId id="450" r:id="rId1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7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slide" Target="slides/slide195.xml"/><Relationship Id="rId200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1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notesMaster" Target="notesMasters/notesMaster1.xml"/><Relationship Id="rId20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1F33D-753D-47E2-84E1-65D8A21416A8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55432-6D4D-4F20-B6EC-10D3C5995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5615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118</a:t>
            </a:fld>
            <a:endParaRPr lang="en-US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120</a:t>
            </a:fld>
            <a:endParaRPr lang="en-US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121</a:t>
            </a:fld>
            <a:endParaRPr lang="en-US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122</a:t>
            </a:fld>
            <a:endParaRPr lang="en-US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123</a:t>
            </a:fld>
            <a:endParaRPr lang="en-US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124</a:t>
            </a:fld>
            <a:endParaRPr lang="en-US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125</a:t>
            </a:fld>
            <a:endParaRPr lang="en-US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127</a:t>
            </a:fld>
            <a:endParaRPr lang="en-US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128</a:t>
            </a:fld>
            <a:endParaRPr lang="en-US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129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130</a:t>
            </a:fld>
            <a:endParaRPr lang="en-US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132</a:t>
            </a:fld>
            <a:endParaRPr lang="en-US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133</a:t>
            </a:fld>
            <a:endParaRPr lang="en-US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134</a:t>
            </a:fld>
            <a:endParaRPr lang="en-US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135</a:t>
            </a:fld>
            <a:endParaRPr lang="en-US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136</a:t>
            </a:fld>
            <a:endParaRPr lang="en-US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137</a:t>
            </a:fld>
            <a:endParaRPr lang="en-US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138</a:t>
            </a:fld>
            <a:endParaRPr lang="en-US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139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140</a:t>
            </a:fld>
            <a:endParaRPr lang="en-US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141</a:t>
            </a:fld>
            <a:endParaRPr lang="en-US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142</a:t>
            </a:fld>
            <a:endParaRPr lang="en-US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143</a:t>
            </a:fld>
            <a:endParaRPr lang="en-US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144</a:t>
            </a:fld>
            <a:endParaRPr lang="en-US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145</a:t>
            </a:fld>
            <a:endParaRPr lang="en-US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146</a:t>
            </a:fld>
            <a:endParaRPr lang="en-US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147</a:t>
            </a:fld>
            <a:endParaRPr lang="en-US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148</a:t>
            </a:fld>
            <a:endParaRPr lang="en-US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149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150</a:t>
            </a:fld>
            <a:endParaRPr lang="en-US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151</a:t>
            </a:fld>
            <a:endParaRPr lang="en-US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152</a:t>
            </a:fld>
            <a:endParaRPr lang="en-US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153</a:t>
            </a:fld>
            <a:endParaRPr lang="en-US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154</a:t>
            </a:fld>
            <a:endParaRPr lang="en-US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155</a:t>
            </a:fld>
            <a:endParaRPr lang="en-US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156</a:t>
            </a:fld>
            <a:endParaRPr lang="en-US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157</a:t>
            </a:fld>
            <a:endParaRPr lang="en-US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158</a:t>
            </a:fld>
            <a:endParaRPr lang="en-US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159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160</a:t>
            </a:fld>
            <a:endParaRPr lang="en-US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161</a:t>
            </a:fld>
            <a:endParaRPr lang="en-US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162</a:t>
            </a:fld>
            <a:endParaRPr lang="en-US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163</a:t>
            </a:fld>
            <a:endParaRPr lang="en-US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164</a:t>
            </a:fld>
            <a:endParaRPr lang="en-US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165</a:t>
            </a:fld>
            <a:endParaRPr lang="en-US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166</a:t>
            </a:fld>
            <a:endParaRPr lang="en-US"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167</a:t>
            </a:fld>
            <a:endParaRPr lang="en-US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168</a:t>
            </a:fld>
            <a:endParaRPr lang="en-US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169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170</a:t>
            </a:fld>
            <a:endParaRPr lang="en-US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171</a:t>
            </a:fld>
            <a:endParaRPr lang="en-US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172</a:t>
            </a:fld>
            <a:endParaRPr lang="en-US"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173</a:t>
            </a:fld>
            <a:endParaRPr lang="en-US"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174</a:t>
            </a:fld>
            <a:endParaRPr lang="en-US"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175</a:t>
            </a:fld>
            <a:endParaRPr lang="en-US"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176</a:t>
            </a:fld>
            <a:endParaRPr lang="en-US"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177</a:t>
            </a:fld>
            <a:endParaRPr lang="en-US"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178</a:t>
            </a:fld>
            <a:endParaRPr lang="en-US"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179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180</a:t>
            </a:fld>
            <a:endParaRPr lang="en-US"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181</a:t>
            </a:fld>
            <a:endParaRPr lang="en-US"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182</a:t>
            </a:fld>
            <a:endParaRPr lang="en-US"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183</a:t>
            </a:fld>
            <a:endParaRPr lang="en-US"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184</a:t>
            </a:fld>
            <a:endParaRPr lang="en-US"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185</a:t>
            </a:fld>
            <a:endParaRPr lang="en-US"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186</a:t>
            </a:fld>
            <a:endParaRPr lang="en-US"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187</a:t>
            </a:fld>
            <a:endParaRPr lang="en-US"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188</a:t>
            </a:fld>
            <a:endParaRPr lang="en-US"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189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190</a:t>
            </a:fld>
            <a:endParaRPr lang="en-US"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191</a:t>
            </a:fld>
            <a:endParaRPr lang="en-US"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192</a:t>
            </a:fld>
            <a:endParaRPr lang="en-US"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193</a:t>
            </a:fld>
            <a:endParaRPr lang="en-US"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194</a:t>
            </a:fld>
            <a:endParaRPr lang="en-US"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195</a:t>
            </a:fld>
            <a:endParaRPr lang="en-US"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196</a:t>
            </a:fld>
            <a:endParaRPr lang="en-US"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197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5432-6D4D-4F20-B6EC-10D3C59953B6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A0FE7-D1E0-4B5F-9FA1-AE1ECD0655C4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F5FA-75FB-456B-83F0-CCA73F539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A0FE7-D1E0-4B5F-9FA1-AE1ECD0655C4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F5FA-75FB-456B-83F0-CCA73F539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A0FE7-D1E0-4B5F-9FA1-AE1ECD0655C4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F5FA-75FB-456B-83F0-CCA73F539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A0FE7-D1E0-4B5F-9FA1-AE1ECD0655C4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F5FA-75FB-456B-83F0-CCA73F539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A0FE7-D1E0-4B5F-9FA1-AE1ECD0655C4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F5FA-75FB-456B-83F0-CCA73F539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A0FE7-D1E0-4B5F-9FA1-AE1ECD0655C4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F5FA-75FB-456B-83F0-CCA73F539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A0FE7-D1E0-4B5F-9FA1-AE1ECD0655C4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F5FA-75FB-456B-83F0-CCA73F539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A0FE7-D1E0-4B5F-9FA1-AE1ECD0655C4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F5FA-75FB-456B-83F0-CCA73F539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A0FE7-D1E0-4B5F-9FA1-AE1ECD0655C4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F5FA-75FB-456B-83F0-CCA73F539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A0FE7-D1E0-4B5F-9FA1-AE1ECD0655C4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F5FA-75FB-456B-83F0-CCA73F539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A0FE7-D1E0-4B5F-9FA1-AE1ECD0655C4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1F5FA-75FB-456B-83F0-CCA73F539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A0FE7-D1E0-4B5F-9FA1-AE1ECD0655C4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1F5FA-75FB-456B-83F0-CCA73F539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89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33400" y="0"/>
            <a:ext cx="1057194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0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20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382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2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67868" y="1"/>
            <a:ext cx="1032733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2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382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23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762000" y="0"/>
            <a:ext cx="10629900" cy="708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3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3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21167" y="-152400"/>
            <a:ext cx="10556837" cy="701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4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4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382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4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04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06588" y="3048000"/>
            <a:ext cx="5737412" cy="3810000"/>
          </a:xfrm>
          <a:prstGeom prst="rect">
            <a:avLst/>
          </a:prstGeom>
        </p:spPr>
      </p:pic>
      <p:pic>
        <p:nvPicPr>
          <p:cNvPr id="2" name="Picture 1" descr="IMG_604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278421" cy="3505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0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05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91840" y="2971800"/>
            <a:ext cx="5852160" cy="3886200"/>
          </a:xfrm>
          <a:prstGeom prst="rect">
            <a:avLst/>
          </a:prstGeom>
        </p:spPr>
      </p:pic>
      <p:pic>
        <p:nvPicPr>
          <p:cNvPr id="2" name="Picture 1" descr="IMG_605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393167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05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33800" y="3265289"/>
            <a:ext cx="5410200" cy="3592711"/>
          </a:xfrm>
          <a:prstGeom prst="rect">
            <a:avLst/>
          </a:prstGeom>
        </p:spPr>
      </p:pic>
      <p:pic>
        <p:nvPicPr>
          <p:cNvPr id="2" name="Picture 1" descr="IMG_605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737412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05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50834" y="3276600"/>
            <a:ext cx="5393166" cy="3581400"/>
          </a:xfrm>
          <a:prstGeom prst="rect">
            <a:avLst/>
          </a:prstGeom>
        </p:spPr>
      </p:pic>
      <p:pic>
        <p:nvPicPr>
          <p:cNvPr id="2" name="Picture 1" descr="IMG_605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"/>
            <a:ext cx="5715000" cy="3795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05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06589" y="3048000"/>
            <a:ext cx="5737411" cy="3810000"/>
          </a:xfrm>
          <a:prstGeom prst="rect">
            <a:avLst/>
          </a:prstGeom>
        </p:spPr>
      </p:pic>
      <p:pic>
        <p:nvPicPr>
          <p:cNvPr id="2" name="Picture 1" descr="IMG_605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048922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05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10000" y="3315890"/>
            <a:ext cx="5334000" cy="3542110"/>
          </a:xfrm>
          <a:prstGeom prst="rect">
            <a:avLst/>
          </a:prstGeom>
        </p:spPr>
      </p:pic>
      <p:pic>
        <p:nvPicPr>
          <p:cNvPr id="2" name="Picture 1" descr="IMG_605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638800" cy="3744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06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6600" y="2961680"/>
            <a:ext cx="5867400" cy="3896320"/>
          </a:xfrm>
          <a:prstGeom prst="rect">
            <a:avLst/>
          </a:prstGeom>
        </p:spPr>
      </p:pic>
      <p:pic>
        <p:nvPicPr>
          <p:cNvPr id="2" name="Picture 1" descr="IMG_606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393167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6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6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810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6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6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0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295400" y="-685800"/>
            <a:ext cx="11360074" cy="754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6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9144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6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6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6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096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7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20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52400" y="0"/>
            <a:ext cx="5791200" cy="3845719"/>
          </a:xfrm>
          <a:prstGeom prst="rect">
            <a:avLst/>
          </a:prstGeom>
        </p:spPr>
      </p:pic>
      <p:pic>
        <p:nvPicPr>
          <p:cNvPr id="3" name="Picture 2" descr="IMG_620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10000" y="3315891"/>
            <a:ext cx="5334000" cy="3542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7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8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9144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8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8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1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9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9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9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9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4876800" cy="3238500"/>
          </a:xfrm>
          <a:prstGeom prst="rect">
            <a:avLst/>
          </a:prstGeom>
        </p:spPr>
      </p:pic>
      <p:pic>
        <p:nvPicPr>
          <p:cNvPr id="3" name="Picture 2" descr="IMG_609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36086" y="3200400"/>
            <a:ext cx="5507914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9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562600" cy="3693914"/>
          </a:xfrm>
          <a:prstGeom prst="rect">
            <a:avLst/>
          </a:prstGeom>
        </p:spPr>
      </p:pic>
      <p:pic>
        <p:nvPicPr>
          <p:cNvPr id="3" name="Picture 2" descr="IMG_609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6600" y="2961680"/>
            <a:ext cx="5867400" cy="3896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9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257800" cy="3491508"/>
          </a:xfrm>
          <a:prstGeom prst="rect">
            <a:avLst/>
          </a:prstGeom>
        </p:spPr>
      </p:pic>
      <p:pic>
        <p:nvPicPr>
          <p:cNvPr id="3" name="Picture 2" descr="IMG_609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29000" y="3062882"/>
            <a:ext cx="5715000" cy="3795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10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24200" y="2860476"/>
            <a:ext cx="6019800" cy="3997523"/>
          </a:xfrm>
          <a:prstGeom prst="rect">
            <a:avLst/>
          </a:prstGeom>
        </p:spPr>
      </p:pic>
      <p:pic>
        <p:nvPicPr>
          <p:cNvPr id="2" name="Picture 1" descr="IMG_609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" y="0"/>
            <a:ext cx="5257799" cy="3592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17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278418" cy="3505200"/>
          </a:xfrm>
          <a:prstGeom prst="rect">
            <a:avLst/>
          </a:prstGeom>
        </p:spPr>
      </p:pic>
      <p:pic>
        <p:nvPicPr>
          <p:cNvPr id="4" name="Picture 3" descr="IMG_618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80329" y="3429000"/>
            <a:ext cx="5163671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8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"/>
            <a:ext cx="5562600" cy="3693914"/>
          </a:xfrm>
          <a:prstGeom prst="rect">
            <a:avLst/>
          </a:prstGeom>
        </p:spPr>
      </p:pic>
      <p:pic>
        <p:nvPicPr>
          <p:cNvPr id="3" name="Picture 2" descr="IMG_618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91841" y="2971800"/>
            <a:ext cx="5852159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52400" y="0"/>
            <a:ext cx="5867400" cy="3896320"/>
          </a:xfrm>
          <a:prstGeom prst="rect">
            <a:avLst/>
          </a:prstGeom>
        </p:spPr>
      </p:pic>
      <p:pic>
        <p:nvPicPr>
          <p:cNvPr id="3" name="Picture 2" descr="IMG_610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54014" y="3212306"/>
            <a:ext cx="5489986" cy="3645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1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382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10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91840" y="2971800"/>
            <a:ext cx="5852159" cy="3886200"/>
          </a:xfrm>
          <a:prstGeom prst="rect">
            <a:avLst/>
          </a:prstGeom>
        </p:spPr>
      </p:pic>
      <p:pic>
        <p:nvPicPr>
          <p:cNvPr id="2" name="Picture 1" descr="IMG_610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507915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10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32846" y="2667000"/>
            <a:ext cx="6311153" cy="4191000"/>
          </a:xfrm>
          <a:prstGeom prst="rect">
            <a:avLst/>
          </a:prstGeom>
        </p:spPr>
      </p:pic>
      <p:pic>
        <p:nvPicPr>
          <p:cNvPr id="2" name="Picture 1" descr="IMG_610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52400" y="0"/>
            <a:ext cx="5278418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10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39266" y="3136106"/>
            <a:ext cx="5604734" cy="3721894"/>
          </a:xfrm>
          <a:prstGeom prst="rect">
            <a:avLst/>
          </a:prstGeom>
        </p:spPr>
      </p:pic>
      <p:pic>
        <p:nvPicPr>
          <p:cNvPr id="2" name="Picture 1" descr="IMG_610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334000" cy="3542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11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05200" y="3113484"/>
            <a:ext cx="5638800" cy="3744516"/>
          </a:xfrm>
          <a:prstGeom prst="rect">
            <a:avLst/>
          </a:prstGeom>
        </p:spPr>
      </p:pic>
      <p:pic>
        <p:nvPicPr>
          <p:cNvPr id="2" name="Picture 1" descr="IMG_610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334000" cy="3542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1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4572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11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00400" y="2911078"/>
            <a:ext cx="5943600" cy="3946922"/>
          </a:xfrm>
          <a:prstGeom prst="rect">
            <a:avLst/>
          </a:prstGeom>
        </p:spPr>
      </p:pic>
      <p:pic>
        <p:nvPicPr>
          <p:cNvPr id="2" name="Picture 1" descr="IMG_611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048922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1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7620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1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04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1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4572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1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1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69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2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066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2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638800" cy="3744516"/>
          </a:xfrm>
          <a:prstGeom prst="rect">
            <a:avLst/>
          </a:prstGeom>
        </p:spPr>
      </p:pic>
      <p:pic>
        <p:nvPicPr>
          <p:cNvPr id="3" name="Picture 2" descr="IMG_612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65580" y="3352800"/>
            <a:ext cx="5278420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2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334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2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33400" y="0"/>
            <a:ext cx="10327341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3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810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3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096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3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04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3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286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4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990600" y="0"/>
            <a:ext cx="1032734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4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096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2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3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562600" cy="3693914"/>
          </a:xfrm>
          <a:prstGeom prst="rect">
            <a:avLst/>
          </a:prstGeom>
        </p:spPr>
      </p:pic>
      <p:pic>
        <p:nvPicPr>
          <p:cNvPr id="3" name="Picture 2" descr="IMG_614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39266" y="3136106"/>
            <a:ext cx="5604734" cy="3721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4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18334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4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334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4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4572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5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382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5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38200" y="0"/>
            <a:ext cx="10556837" cy="701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5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096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5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5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33400" y="0"/>
            <a:ext cx="10556837" cy="701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5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7620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6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6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7620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6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096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6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096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6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04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6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457200" y="0"/>
            <a:ext cx="1032734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6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04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6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4572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6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18334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7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096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2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04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7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18334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7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524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7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4572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23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810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18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810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8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810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8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334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9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09600" y="0"/>
            <a:ext cx="1032734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9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096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9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4572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2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04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9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6696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9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096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9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334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9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33400" y="-152400"/>
            <a:ext cx="10556837" cy="701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9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334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9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096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20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4572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2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7620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89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2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2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7620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20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4572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2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7620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2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3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>
            <a:off x="-8382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3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096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3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382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3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3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286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89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3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38200" y="-23813"/>
            <a:ext cx="10363200" cy="6881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4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09600" y="-152400"/>
            <a:ext cx="10556836" cy="701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4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4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990600" y="-291109"/>
            <a:ext cx="10765715" cy="7149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4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905000" y="0"/>
            <a:ext cx="11964296" cy="7945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4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4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914400" y="-228600"/>
            <a:ext cx="10671585" cy="708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4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096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4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7620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5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334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0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04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5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382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5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9906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22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5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507914" cy="3657600"/>
          </a:xfrm>
          <a:prstGeom prst="rect">
            <a:avLst/>
          </a:prstGeom>
        </p:spPr>
      </p:pic>
      <p:pic>
        <p:nvPicPr>
          <p:cNvPr id="3" name="Picture 2" descr="IMG_595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93140" y="2819400"/>
            <a:ext cx="6081656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5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096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5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6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6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69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6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6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382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6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6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6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7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7620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7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9144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7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457200" y="152400"/>
            <a:ext cx="9753599" cy="647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7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33400" y="0"/>
            <a:ext cx="1032734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7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7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8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334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8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8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8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8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8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8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8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9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7620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9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9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7620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0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334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9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21166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9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9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9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9144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9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382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9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7620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9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7620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0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0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0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0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1" y="-1"/>
            <a:ext cx="10327341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0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0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0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096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0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096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0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1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9144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1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1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4572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0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1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1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1" y="0"/>
            <a:ext cx="1032733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1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7620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1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1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1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167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2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7620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2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5800" y="0"/>
            <a:ext cx="10327342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197</Words>
  <Application>Microsoft Macintosh PowerPoint</Application>
  <PresentationFormat>On-screen Show (4:3)</PresentationFormat>
  <Paragraphs>197</Paragraphs>
  <Slides>197</Slides>
  <Notes>197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197</vt:i4>
      </vt:variant>
    </vt:vector>
  </HeadingPairs>
  <TitlesOfParts>
    <vt:vector size="19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Heather Post</dc:creator>
  <cp:keywords/>
  <dc:description/>
  <cp:lastModifiedBy> </cp:lastModifiedBy>
  <cp:revision>19</cp:revision>
  <dcterms:created xsi:type="dcterms:W3CDTF">2012-10-16T17:46:14Z</dcterms:created>
  <dcterms:modified xsi:type="dcterms:W3CDTF">2013-07-28T21:35:46Z</dcterms:modified>
  <cp:category/>
</cp:coreProperties>
</file>